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20F0502020204030204" pitchFamily="2" charset="0"/>
      <p:regular r:id="rId11"/>
    </p:embeddedFont>
    <p:embeddedFont>
      <p:font typeface="Barlow Medium" panose="020F05020202040302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5:12:0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5:12:0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993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537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 to Matplotlib: Your Data's Visual Storyteller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956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is a powerful and versatile Python library for creating static, animated, and interactive visualizations. It allows you to transform raw data into compelling visual narratives, making complex information accessible and understandable.</a:t>
            </a:r>
            <a:endParaRPr lang="en-US" sz="1900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100" y="476964"/>
            <a:ext cx="6501051" cy="481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Why Visualize? The Power of Matplotlib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0" y="1414105"/>
            <a:ext cx="6496526" cy="649652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4394" y="1414105"/>
            <a:ext cx="6496526" cy="2025491"/>
          </a:xfrm>
          <a:prstGeom prst="roundRect">
            <a:avLst>
              <a:gd name="adj" fmla="val 359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715488" y="1595199"/>
            <a:ext cx="520422" cy="520422"/>
          </a:xfrm>
          <a:prstGeom prst="roundRect">
            <a:avLst>
              <a:gd name="adj" fmla="val 17568599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8601" y="1738193"/>
            <a:ext cx="234196" cy="234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15488" y="2289096"/>
            <a:ext cx="1927503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Gain Insights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715488" y="2703433"/>
            <a:ext cx="6134338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Uncover hidden patterns and trends in your data that might be missed in raw numbers.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7534394" y="3613071"/>
            <a:ext cx="6496526" cy="1747957"/>
          </a:xfrm>
          <a:prstGeom prst="roundRect">
            <a:avLst>
              <a:gd name="adj" fmla="val 41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7715488" y="3794165"/>
            <a:ext cx="520422" cy="520422"/>
          </a:xfrm>
          <a:prstGeom prst="roundRect">
            <a:avLst>
              <a:gd name="adj" fmla="val 17568599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8601" y="3937159"/>
            <a:ext cx="234196" cy="23419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15488" y="4488061"/>
            <a:ext cx="2113359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Communicate Effectively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715488" y="4902398"/>
            <a:ext cx="613433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 complex information clearly and persuasively to diverse audiences.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7534394" y="5534501"/>
            <a:ext cx="6496526" cy="1747957"/>
          </a:xfrm>
          <a:prstGeom prst="roundRect">
            <a:avLst>
              <a:gd name="adj" fmla="val 41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7715488" y="5715595"/>
            <a:ext cx="520422" cy="520422"/>
          </a:xfrm>
          <a:prstGeom prst="roundRect">
            <a:avLst>
              <a:gd name="adj" fmla="val 17568599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8601" y="5858589"/>
            <a:ext cx="234196" cy="23419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15488" y="6409492"/>
            <a:ext cx="1927503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Drive Decisions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715488" y="6823829"/>
            <a:ext cx="613433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 data-driven decision-making with clear and impactful visuals.</a:t>
            </a: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619" y="669846"/>
            <a:ext cx="7408307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Getting Started: Basic Plots and Customization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71619" y="1613297"/>
            <a:ext cx="8000762" cy="1180505"/>
          </a:xfrm>
          <a:prstGeom prst="roundRect">
            <a:avLst>
              <a:gd name="adj" fmla="val 9295"/>
            </a:avLst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71619" y="1590437"/>
            <a:ext cx="8000762" cy="91440"/>
          </a:xfrm>
          <a:prstGeom prst="roundRect">
            <a:avLst>
              <a:gd name="adj" fmla="val 75018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4327029" y="1368385"/>
            <a:ext cx="489942" cy="489942"/>
          </a:xfrm>
          <a:prstGeom prst="roundRect">
            <a:avLst>
              <a:gd name="adj" fmla="val 18663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3952" y="1515308"/>
            <a:ext cx="195977" cy="1959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714" y="2021562"/>
            <a:ext cx="18146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Line Plots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57714" y="2346365"/>
            <a:ext cx="76285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Ideal for showing trends over time or continuous data.</a:t>
            </a:r>
            <a:endParaRPr lang="en-US" sz="1250" dirty="0"/>
          </a:p>
        </p:txBody>
      </p:sp>
      <p:sp>
        <p:nvSpPr>
          <p:cNvPr id="10" name="Shape 6"/>
          <p:cNvSpPr/>
          <p:nvPr/>
        </p:nvSpPr>
        <p:spPr>
          <a:xfrm>
            <a:off x="571619" y="3201948"/>
            <a:ext cx="8000762" cy="1180505"/>
          </a:xfrm>
          <a:prstGeom prst="roundRect">
            <a:avLst>
              <a:gd name="adj" fmla="val 9295"/>
            </a:avLst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571619" y="3179088"/>
            <a:ext cx="8000762" cy="91440"/>
          </a:xfrm>
          <a:prstGeom prst="roundRect">
            <a:avLst>
              <a:gd name="adj" fmla="val 75018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4327029" y="2957036"/>
            <a:ext cx="489942" cy="489942"/>
          </a:xfrm>
          <a:prstGeom prst="roundRect">
            <a:avLst>
              <a:gd name="adj" fmla="val 18663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3952" y="3103959"/>
            <a:ext cx="195977" cy="1959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7714" y="3610213"/>
            <a:ext cx="18146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Bar Charts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57714" y="3935016"/>
            <a:ext cx="76285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Compare discrete categories or show distributions.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71619" y="4790599"/>
            <a:ext cx="8000762" cy="1180505"/>
          </a:xfrm>
          <a:prstGeom prst="roundRect">
            <a:avLst>
              <a:gd name="adj" fmla="val 9295"/>
            </a:avLst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571619" y="4767739"/>
            <a:ext cx="8000762" cy="91440"/>
          </a:xfrm>
          <a:prstGeom prst="roundRect">
            <a:avLst>
              <a:gd name="adj" fmla="val 75018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4327029" y="4545687"/>
            <a:ext cx="489942" cy="489942"/>
          </a:xfrm>
          <a:prstGeom prst="roundRect">
            <a:avLst>
              <a:gd name="adj" fmla="val 18663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73952" y="4692610"/>
            <a:ext cx="195977" cy="1959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7714" y="5198864"/>
            <a:ext cx="18146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Scatter Plots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757714" y="5523667"/>
            <a:ext cx="76285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Visualize relationships between two numerical variables.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571619" y="6379250"/>
            <a:ext cx="8000762" cy="1180505"/>
          </a:xfrm>
          <a:prstGeom prst="roundRect">
            <a:avLst>
              <a:gd name="adj" fmla="val 9295"/>
            </a:avLst>
          </a:prstGeom>
          <a:solidFill>
            <a:srgbClr val="191718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17"/>
          <p:cNvSpPr/>
          <p:nvPr/>
        </p:nvSpPr>
        <p:spPr>
          <a:xfrm>
            <a:off x="571619" y="6356390"/>
            <a:ext cx="8000762" cy="91440"/>
          </a:xfrm>
          <a:prstGeom prst="roundRect">
            <a:avLst>
              <a:gd name="adj" fmla="val 75018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4327029" y="6134338"/>
            <a:ext cx="489942" cy="489942"/>
          </a:xfrm>
          <a:prstGeom prst="roundRect">
            <a:avLst>
              <a:gd name="adj" fmla="val 186634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73952" y="6281261"/>
            <a:ext cx="195977" cy="19597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57714" y="6787515"/>
            <a:ext cx="181463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Pie Charts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757714" y="7112318"/>
            <a:ext cx="762857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parts of a whole, showing proportions.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183" y="404813"/>
            <a:ext cx="6593324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Beyond the Basics: Subplots and Multiple Axes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15183" y="1108234"/>
            <a:ext cx="1360003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When dealing with multiple related datasets, subplots allow you to display several plots within a single figure. This helps in comparing different aspects of your data side-by-side.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83" y="1675090"/>
            <a:ext cx="8016359" cy="801635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898255" y="1753314"/>
            <a:ext cx="73581" cy="73581"/>
          </a:xfrm>
          <a:prstGeom prst="roundRect">
            <a:avLst>
              <a:gd name="adj" fmla="val 621356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118997" y="1675090"/>
            <a:ext cx="1639253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Organize Complex Data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118997" y="2026682"/>
            <a:ext cx="5003721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Arrange various visualizations neatly in a grid structure.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8898255" y="2634972"/>
            <a:ext cx="73581" cy="73581"/>
          </a:xfrm>
          <a:prstGeom prst="roundRect">
            <a:avLst>
              <a:gd name="adj" fmla="val 621356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118997" y="2556748"/>
            <a:ext cx="1635800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Enhanced Comparison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9118997" y="2908340"/>
            <a:ext cx="5003721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Facilitate direct visual comparison between different data views.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8898255" y="3516630"/>
            <a:ext cx="73581" cy="73581"/>
          </a:xfrm>
          <a:prstGeom prst="roundRect">
            <a:avLst>
              <a:gd name="adj" fmla="val 621356"/>
            </a:avLst>
          </a:prstGeom>
          <a:solidFill>
            <a:srgbClr val="F65F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118997" y="3438406"/>
            <a:ext cx="1635800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Dual Y-Axes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9118997" y="3789998"/>
            <a:ext cx="5003721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Plot two different datasets with different scales on the same chart for context.</a:t>
            </a:r>
            <a:endParaRPr lang="en-US" sz="1150" dirty="0"/>
          </a:p>
        </p:txBody>
      </p: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532" y="649367"/>
            <a:ext cx="7490936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Adding Detail: Labels, Legends, and Annotations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26532" y="2315647"/>
            <a:ext cx="7490936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well-labeled plot is a clear plot. Matplotlib provides extensive options to enhance readability and convey specific messages: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114" y="3344406"/>
            <a:ext cx="354211" cy="3542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94009" y="3337084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Titles and Axis Labels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94009" y="3806785"/>
            <a:ext cx="6723459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Clearly describe what your plot and axes represent.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114" y="4664333"/>
            <a:ext cx="354211" cy="3542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94009" y="4657011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Legends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94009" y="5126712"/>
            <a:ext cx="6723459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Distinguish between different data series, especially in multi-line plots.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114" y="6362164"/>
            <a:ext cx="354211" cy="3542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4009" y="6354842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Annotations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94009" y="6824543"/>
            <a:ext cx="6723459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Highlight specific data points or regions with text and arrows for emphasis.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178" y="521017"/>
            <a:ext cx="11213544" cy="526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Advanced Techniques: 3D Plots and Interactive Visualizations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8" y="1544717"/>
            <a:ext cx="6420922" cy="6420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3920" y="1502092"/>
            <a:ext cx="642092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extends beyond 2D plots, offering powerful tools for visualizing multi-dimensional data and engaging your audience.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53920" y="2321719"/>
            <a:ext cx="6420922" cy="1149906"/>
          </a:xfrm>
          <a:prstGeom prst="roundRect">
            <a:avLst>
              <a:gd name="adj" fmla="val 3955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750969" y="2518767"/>
            <a:ext cx="2105501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3D Plots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750969" y="2971324"/>
            <a:ext cx="602682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complex relationships and surfaces in three dimensions.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553920" y="3661053"/>
            <a:ext cx="6420922" cy="1149906"/>
          </a:xfrm>
          <a:prstGeom prst="roundRect">
            <a:avLst>
              <a:gd name="adj" fmla="val 3955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750969" y="3858101"/>
            <a:ext cx="2105501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Features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750969" y="4310658"/>
            <a:ext cx="602682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Zoom, pan, and rotate your plots for deeper exploration.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53920" y="5000387"/>
            <a:ext cx="6420922" cy="1149906"/>
          </a:xfrm>
          <a:prstGeom prst="roundRect">
            <a:avLst>
              <a:gd name="adj" fmla="val 3955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750969" y="5197435"/>
            <a:ext cx="2105501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Animations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750969" y="5649992"/>
            <a:ext cx="602682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Show data evolution over time or through different parameters.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508" y="970955"/>
            <a:ext cx="10031373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Matplotlib in Action: Real-World Examples and Next Steps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" y="1950720"/>
            <a:ext cx="4354473" cy="21653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904" y="1950720"/>
            <a:ext cx="4354473" cy="216539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681" y="1950720"/>
            <a:ext cx="4354473" cy="21653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508" y="4436745"/>
            <a:ext cx="1336738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is essential in various fields:</a:t>
            </a:r>
            <a:endParaRPr lang="en-US" sz="1400" dirty="0"/>
          </a:p>
        </p:txBody>
      </p:sp>
      <p:sp>
        <p:nvSpPr>
          <p:cNvPr id="7" name="Shape 2"/>
          <p:cNvSpPr/>
          <p:nvPr/>
        </p:nvSpPr>
        <p:spPr>
          <a:xfrm>
            <a:off x="631508" y="4928473"/>
            <a:ext cx="4335542" cy="541258"/>
          </a:xfrm>
          <a:prstGeom prst="roundRect">
            <a:avLst>
              <a:gd name="adj" fmla="val 4800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63904" y="5063728"/>
            <a:ext cx="270629" cy="27062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11887" y="5650111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Scientific Research</a:t>
            </a:r>
            <a:endParaRPr lang="en-US" sz="1550" dirty="0"/>
          </a:p>
        </p:txBody>
      </p:sp>
      <p:sp>
        <p:nvSpPr>
          <p:cNvPr id="10" name="Text 4"/>
          <p:cNvSpPr/>
          <p:nvPr/>
        </p:nvSpPr>
        <p:spPr>
          <a:xfrm>
            <a:off x="811887" y="6008965"/>
            <a:ext cx="397478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experimental results and complex simulations.</a:t>
            </a:r>
            <a:endParaRPr lang="en-US" sz="1400" dirty="0"/>
          </a:p>
        </p:txBody>
      </p:sp>
      <p:sp>
        <p:nvSpPr>
          <p:cNvPr id="11" name="Shape 5"/>
          <p:cNvSpPr/>
          <p:nvPr/>
        </p:nvSpPr>
        <p:spPr>
          <a:xfrm>
            <a:off x="5147429" y="4928473"/>
            <a:ext cx="4335542" cy="541258"/>
          </a:xfrm>
          <a:prstGeom prst="roundRect">
            <a:avLst>
              <a:gd name="adj" fmla="val 4800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9826" y="5063728"/>
            <a:ext cx="270629" cy="27062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27809" y="5650111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Finance</a:t>
            </a:r>
            <a:endParaRPr lang="en-US" sz="1550" dirty="0"/>
          </a:p>
        </p:txBody>
      </p:sp>
      <p:sp>
        <p:nvSpPr>
          <p:cNvPr id="14" name="Text 7"/>
          <p:cNvSpPr/>
          <p:nvPr/>
        </p:nvSpPr>
        <p:spPr>
          <a:xfrm>
            <a:off x="5327809" y="6008965"/>
            <a:ext cx="397478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Tracking market trends and portfolio performance.</a:t>
            </a:r>
            <a:endParaRPr lang="en-US" sz="1400" dirty="0"/>
          </a:p>
        </p:txBody>
      </p:sp>
      <p:sp>
        <p:nvSpPr>
          <p:cNvPr id="15" name="Shape 8"/>
          <p:cNvSpPr/>
          <p:nvPr/>
        </p:nvSpPr>
        <p:spPr>
          <a:xfrm>
            <a:off x="9663351" y="4928473"/>
            <a:ext cx="4335542" cy="541258"/>
          </a:xfrm>
          <a:prstGeom prst="roundRect">
            <a:avLst>
              <a:gd name="adj" fmla="val 480085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5748" y="5063728"/>
            <a:ext cx="270629" cy="27062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43730" y="5650111"/>
            <a:ext cx="2005013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Analytics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9843730" y="6008965"/>
            <a:ext cx="397478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insightful reports and dashboards.</a:t>
            </a:r>
            <a:endParaRPr lang="en-US" sz="1400" dirty="0"/>
          </a:p>
        </p:txBody>
      </p:sp>
      <p:sp>
        <p:nvSpPr>
          <p:cNvPr id="19" name="Text 11"/>
          <p:cNvSpPr/>
          <p:nvPr/>
        </p:nvSpPr>
        <p:spPr>
          <a:xfrm>
            <a:off x="631508" y="6969800"/>
            <a:ext cx="1336738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Continue your journey with Matplotlib by exploring its extensive documentation and diverse examples online!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9263839-54D8-C791-A253-2C410AC992DB}"/>
              </a:ext>
            </a:extLst>
          </p:cNvPr>
          <p:cNvGrpSpPr/>
          <p:nvPr/>
        </p:nvGrpSpPr>
        <p:grpSpPr>
          <a:xfrm>
            <a:off x="1719391" y="2852530"/>
            <a:ext cx="360" cy="360"/>
            <a:chOff x="1719391" y="285253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DB0753E-B753-C1D5-DCEF-EA87F0968C45}"/>
                    </a:ext>
                  </a:extLst>
                </p14:cNvPr>
                <p14:cNvContentPartPr/>
                <p14:nvPr/>
              </p14:nvContentPartPr>
              <p14:xfrm>
                <a:off x="1719391" y="2852530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DB0753E-B753-C1D5-DCEF-EA87F0968C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0391" y="2843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6F6293-FDD3-3E70-4F49-3B6554D6E959}"/>
                    </a:ext>
                  </a:extLst>
                </p14:cNvPr>
                <p14:cNvContentPartPr/>
                <p14:nvPr/>
              </p14:nvContentPartPr>
              <p14:xfrm>
                <a:off x="1719391" y="285253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6F6293-FDD3-3E70-4F49-3B6554D6E95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0391" y="2843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33CDE3-4E86-3C1F-D66F-9F42894B8FC7}"/>
              </a:ext>
            </a:extLst>
          </p:cNvPr>
          <p:cNvSpPr txBox="1"/>
          <p:nvPr/>
        </p:nvSpPr>
        <p:spPr>
          <a:xfrm>
            <a:off x="3985591" y="3568148"/>
            <a:ext cx="115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51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413</Words>
  <Application>Microsoft Office PowerPoint</Application>
  <PresentationFormat>Custom</PresentationFormat>
  <Paragraphs>59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</vt:lpstr>
      <vt:lpstr>Arial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Ashu Kumar</dc:creator>
  <cp:lastModifiedBy>Ashu Kumar</cp:lastModifiedBy>
  <cp:revision>2</cp:revision>
  <dcterms:created xsi:type="dcterms:W3CDTF">2025-12-04T04:49:49Z</dcterms:created>
  <dcterms:modified xsi:type="dcterms:W3CDTF">2025-12-04T05:14:24Z</dcterms:modified>
</cp:coreProperties>
</file>